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e7dc9738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e7dc9738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dd985fd81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dd985fd81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e7dc9738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e7dc9738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e7dc9738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e7dc9738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e7dc9738c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e7dc9738c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b1cfb0fd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b1cfb0fd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b1cfb0fd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b1cfb0fd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4dd985fd81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4dd985fd81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https://www.youtube.com/playlist?list=PL6l1jb2FC4jHgfT9a41bTxdktgeRcR_FZ&amp;disable_polymer=true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dd985fd8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dd985fd8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e7dc9738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e7dc9738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dd985fd8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dd985fd8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e7dc9738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e7dc9738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e7dc9738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e7dc9738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b1cfb0fd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b1cfb0fd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dd985fd8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dd985fd8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Relationship Id="rId4" Type="http://schemas.openxmlformats.org/officeDocument/2006/relationships/image" Target="../media/image8.jpg"/><Relationship Id="rId11" Type="http://schemas.openxmlformats.org/officeDocument/2006/relationships/image" Target="../media/image2.png"/><Relationship Id="rId10" Type="http://schemas.openxmlformats.org/officeDocument/2006/relationships/image" Target="../media/image25.jpg"/><Relationship Id="rId9" Type="http://schemas.openxmlformats.org/officeDocument/2006/relationships/image" Target="../media/image9.jpg"/><Relationship Id="rId5" Type="http://schemas.openxmlformats.org/officeDocument/2006/relationships/image" Target="../media/image18.jpg"/><Relationship Id="rId6" Type="http://schemas.openxmlformats.org/officeDocument/2006/relationships/image" Target="../media/image6.jpg"/><Relationship Id="rId7" Type="http://schemas.openxmlformats.org/officeDocument/2006/relationships/image" Target="../media/image4.jpg"/><Relationship Id="rId8" Type="http://schemas.openxmlformats.org/officeDocument/2006/relationships/image" Target="../media/image2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jpg"/><Relationship Id="rId4" Type="http://schemas.openxmlformats.org/officeDocument/2006/relationships/image" Target="../media/image16.jpg"/><Relationship Id="rId9" Type="http://schemas.openxmlformats.org/officeDocument/2006/relationships/image" Target="../media/image24.jpg"/><Relationship Id="rId5" Type="http://schemas.openxmlformats.org/officeDocument/2006/relationships/image" Target="../media/image23.jpg"/><Relationship Id="rId6" Type="http://schemas.openxmlformats.org/officeDocument/2006/relationships/image" Target="../media/image28.jpg"/><Relationship Id="rId7" Type="http://schemas.openxmlformats.org/officeDocument/2006/relationships/image" Target="../media/image12.jpg"/><Relationship Id="rId8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11" Type="http://schemas.openxmlformats.org/officeDocument/2006/relationships/image" Target="../media/image22.png"/><Relationship Id="rId10" Type="http://schemas.openxmlformats.org/officeDocument/2006/relationships/image" Target="../media/image13.jpg"/><Relationship Id="rId9" Type="http://schemas.openxmlformats.org/officeDocument/2006/relationships/image" Target="../media/image14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11.png"/><Relationship Id="rId8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124D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Hitchhiking 101</a:t>
            </a:r>
            <a:endParaRPr b="1" sz="6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124D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Rules of the Thumb</a:t>
            </a:r>
            <a:endParaRPr b="1" sz="24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8" name="Google Shape;148;p22"/>
          <p:cNvSpPr txBox="1"/>
          <p:nvPr>
            <p:ph type="title"/>
          </p:nvPr>
        </p:nvSpPr>
        <p:spPr>
          <a:xfrm>
            <a:off x="311700" y="990700"/>
            <a:ext cx="8604900" cy="38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Happiness</a:t>
            </a:r>
            <a:r>
              <a:rPr b="1" lang="en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&gt; Desperation</a:t>
            </a:r>
            <a:endParaRPr b="1" sz="1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Wear clean and light-colored clothes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Only try to get rides when there’s </a:t>
            </a:r>
            <a:r>
              <a:rPr b="1"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daylight</a:t>
            </a:r>
            <a:endParaRPr b="1" sz="1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People are too busy and driving</a:t>
            </a:r>
            <a:br>
              <a:rPr b="1"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short distances in cities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Possibly better to turn down short rides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9250" y="125750"/>
            <a:ext cx="2381250" cy="3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124D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Getting Rides</a:t>
            </a:r>
            <a:endParaRPr b="1" sz="24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5" name="Google Shape;155;p23"/>
          <p:cNvSpPr txBox="1"/>
          <p:nvPr>
            <p:ph type="title"/>
          </p:nvPr>
        </p:nvSpPr>
        <p:spPr>
          <a:xfrm>
            <a:off x="311700" y="990700"/>
            <a:ext cx="4124700" cy="32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Physical Size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Gender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Number of People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Weather/Temperature 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Thumb vs Signs vs Asking </a:t>
            </a:r>
            <a:endParaRPr b="1" sz="1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Eye contact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200" y="111575"/>
            <a:ext cx="3945450" cy="2632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0333" y="2843975"/>
            <a:ext cx="3945445" cy="222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124D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Analysis: Oroville, California</a:t>
            </a:r>
            <a:endParaRPr b="1" sz="24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554475"/>
            <a:ext cx="8212702" cy="449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124D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Analysis: Henrietta, New York</a:t>
            </a:r>
            <a:endParaRPr b="1" sz="24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9" name="Google Shape;169;p25"/>
          <p:cNvPicPr preferRelativeResize="0"/>
          <p:nvPr/>
        </p:nvPicPr>
        <p:blipFill rotWithShape="1">
          <a:blip r:embed="rId3">
            <a:alphaModFix/>
          </a:blip>
          <a:srcRect b="0" l="0" r="0" t="3110"/>
          <a:stretch/>
        </p:blipFill>
        <p:spPr>
          <a:xfrm>
            <a:off x="457200" y="591300"/>
            <a:ext cx="8212702" cy="448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124D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311700" y="64025"/>
            <a:ext cx="869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Things to Bring</a:t>
            </a:r>
            <a:endParaRPr b="1" sz="24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800" y="560525"/>
            <a:ext cx="5936525" cy="4452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124D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311700" y="306475"/>
            <a:ext cx="8520600" cy="9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Adventure Awaits</a:t>
            </a:r>
            <a:endParaRPr b="1" sz="3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1" name="Google Shape;1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93675"/>
            <a:ext cx="9144001" cy="278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124D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type="title"/>
          </p:nvPr>
        </p:nvSpPr>
        <p:spPr>
          <a:xfrm>
            <a:off x="311700" y="154075"/>
            <a:ext cx="8520600" cy="9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Kenny Kim, Summer 2018</a:t>
            </a:r>
            <a:endParaRPr b="1" sz="3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7" name="Google Shape;1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6513" y="1080600"/>
            <a:ext cx="4750968" cy="356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124D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Summer of 2018</a:t>
            </a:r>
            <a:endParaRPr b="1" sz="24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6725"/>
            <a:ext cx="3270426" cy="2452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6811163" y="-229790"/>
            <a:ext cx="1821801" cy="2429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2973" y="127700"/>
            <a:ext cx="2584724" cy="19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6680" y="2720571"/>
            <a:ext cx="1683234" cy="2244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19150" y="3366837"/>
            <a:ext cx="2127455" cy="1595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0475" y="3257000"/>
            <a:ext cx="2417255" cy="181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2750" y="3271671"/>
            <a:ext cx="2378104" cy="1783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10">
            <a:alphaModFix/>
          </a:blip>
          <a:srcRect b="24689" l="26806" r="45029" t="48625"/>
          <a:stretch/>
        </p:blipFill>
        <p:spPr>
          <a:xfrm>
            <a:off x="6926051" y="1985605"/>
            <a:ext cx="1683249" cy="1196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74800" y="2135925"/>
            <a:ext cx="1135750" cy="113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124D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endParaRPr b="1" sz="24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25" y="719100"/>
            <a:ext cx="8989977" cy="41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124D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5779" y="3398300"/>
            <a:ext cx="2216622" cy="166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 rotWithShape="1">
          <a:blip r:embed="rId4">
            <a:alphaModFix/>
          </a:blip>
          <a:srcRect b="0" l="0" r="0" t="38442"/>
          <a:stretch/>
        </p:blipFill>
        <p:spPr>
          <a:xfrm>
            <a:off x="5605075" y="3537475"/>
            <a:ext cx="3303639" cy="152522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Sceneries</a:t>
            </a:r>
            <a:endParaRPr b="1" sz="24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75" y="672150"/>
            <a:ext cx="2734805" cy="2051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6224" y="677700"/>
            <a:ext cx="3737755" cy="280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200" y="2791350"/>
            <a:ext cx="3083926" cy="2312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 rotWithShape="1">
          <a:blip r:embed="rId8">
            <a:alphaModFix/>
          </a:blip>
          <a:srcRect b="0" l="0" r="0" t="16590"/>
          <a:stretch/>
        </p:blipFill>
        <p:spPr>
          <a:xfrm>
            <a:off x="3260902" y="2081462"/>
            <a:ext cx="1937547" cy="1212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 rotWithShape="1">
          <a:blip r:embed="rId9">
            <a:alphaModFix/>
          </a:blip>
          <a:srcRect b="29012" l="0" r="0" t="0"/>
          <a:stretch/>
        </p:blipFill>
        <p:spPr>
          <a:xfrm>
            <a:off x="2842087" y="672147"/>
            <a:ext cx="2450539" cy="1304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124D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48875" y="64025"/>
            <a:ext cx="787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Vehicles</a:t>
            </a:r>
            <a:endParaRPr b="1" sz="2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2" name="Google Shape;92;p17"/>
          <p:cNvSpPr txBox="1"/>
          <p:nvPr>
            <p:ph type="title"/>
          </p:nvPr>
        </p:nvSpPr>
        <p:spPr>
          <a:xfrm>
            <a:off x="1929175" y="860950"/>
            <a:ext cx="844500" cy="4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Car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3" name="Google Shape;93;p17"/>
          <p:cNvSpPr txBox="1"/>
          <p:nvPr>
            <p:ph type="title"/>
          </p:nvPr>
        </p:nvSpPr>
        <p:spPr>
          <a:xfrm>
            <a:off x="7433821" y="906350"/>
            <a:ext cx="1695000" cy="4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FedEx Truck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4" name="Google Shape;94;p17"/>
          <p:cNvSpPr txBox="1"/>
          <p:nvPr>
            <p:ph type="title"/>
          </p:nvPr>
        </p:nvSpPr>
        <p:spPr>
          <a:xfrm>
            <a:off x="7458465" y="2377788"/>
            <a:ext cx="1695000" cy="4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Firetruck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5" name="Google Shape;95;p17"/>
          <p:cNvSpPr txBox="1"/>
          <p:nvPr>
            <p:ph type="title"/>
          </p:nvPr>
        </p:nvSpPr>
        <p:spPr>
          <a:xfrm>
            <a:off x="4361500" y="2392250"/>
            <a:ext cx="1491900" cy="4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City Bus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6" name="Google Shape;96;p17"/>
          <p:cNvSpPr txBox="1"/>
          <p:nvPr>
            <p:ph type="title"/>
          </p:nvPr>
        </p:nvSpPr>
        <p:spPr>
          <a:xfrm>
            <a:off x="1929175" y="3885175"/>
            <a:ext cx="844500" cy="4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Taxi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7" name="Google Shape;97;p17"/>
          <p:cNvSpPr txBox="1"/>
          <p:nvPr>
            <p:ph type="title"/>
          </p:nvPr>
        </p:nvSpPr>
        <p:spPr>
          <a:xfrm>
            <a:off x="4361500" y="870800"/>
            <a:ext cx="808200" cy="4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RV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8" name="Google Shape;98;p17"/>
          <p:cNvSpPr txBox="1"/>
          <p:nvPr>
            <p:ph type="title"/>
          </p:nvPr>
        </p:nvSpPr>
        <p:spPr>
          <a:xfrm>
            <a:off x="7458475" y="3885175"/>
            <a:ext cx="1695000" cy="4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Semi-Truck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9" name="Google Shape;99;p17"/>
          <p:cNvSpPr txBox="1"/>
          <p:nvPr>
            <p:ph type="title"/>
          </p:nvPr>
        </p:nvSpPr>
        <p:spPr>
          <a:xfrm>
            <a:off x="1929175" y="2382550"/>
            <a:ext cx="844500" cy="4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Jeep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0" name="Google Shape;100;p17"/>
          <p:cNvSpPr txBox="1"/>
          <p:nvPr>
            <p:ph type="title"/>
          </p:nvPr>
        </p:nvSpPr>
        <p:spPr>
          <a:xfrm>
            <a:off x="4382575" y="3885175"/>
            <a:ext cx="1777200" cy="4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Box Truck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625" y="824950"/>
            <a:ext cx="1777174" cy="79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426" y="2222466"/>
            <a:ext cx="1777178" cy="1089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 rotWithShape="1">
          <a:blip r:embed="rId5">
            <a:alphaModFix/>
          </a:blip>
          <a:srcRect b="0" l="0" r="0" t="36720"/>
          <a:stretch/>
        </p:blipFill>
        <p:spPr>
          <a:xfrm>
            <a:off x="197625" y="3877442"/>
            <a:ext cx="1777175" cy="812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 rotWithShape="1">
          <a:blip r:embed="rId6">
            <a:alphaModFix/>
          </a:blip>
          <a:srcRect b="13077" l="13077" r="13077" t="13077"/>
          <a:stretch/>
        </p:blipFill>
        <p:spPr>
          <a:xfrm>
            <a:off x="2890675" y="796026"/>
            <a:ext cx="1491900" cy="919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 rotWithShape="1">
          <a:blip r:embed="rId7">
            <a:alphaModFix/>
          </a:blip>
          <a:srcRect b="4562" l="6891" r="21098" t="9185"/>
          <a:stretch/>
        </p:blipFill>
        <p:spPr>
          <a:xfrm>
            <a:off x="2821809" y="2271300"/>
            <a:ext cx="1560768" cy="105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 rotWithShape="1">
          <a:blip r:embed="rId8">
            <a:alphaModFix/>
          </a:blip>
          <a:srcRect b="16360" l="4766" r="8246" t="13330"/>
          <a:stretch/>
        </p:blipFill>
        <p:spPr>
          <a:xfrm>
            <a:off x="2800725" y="3844000"/>
            <a:ext cx="1560774" cy="839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 rotWithShape="1">
          <a:blip r:embed="rId9">
            <a:alphaModFix/>
          </a:blip>
          <a:srcRect b="0" l="6630" r="4488" t="0"/>
          <a:stretch/>
        </p:blipFill>
        <p:spPr>
          <a:xfrm>
            <a:off x="5845025" y="715975"/>
            <a:ext cx="1613450" cy="121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 rotWithShape="1">
          <a:blip r:embed="rId10">
            <a:alphaModFix/>
          </a:blip>
          <a:srcRect b="17259" l="0" r="0" t="0"/>
          <a:stretch/>
        </p:blipFill>
        <p:spPr>
          <a:xfrm>
            <a:off x="5814850" y="2245100"/>
            <a:ext cx="1694680" cy="105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 rotWithShape="1">
          <a:blip r:embed="rId11">
            <a:alphaModFix/>
          </a:blip>
          <a:srcRect b="7226" l="6923" r="25266" t="33685"/>
          <a:stretch/>
        </p:blipFill>
        <p:spPr>
          <a:xfrm>
            <a:off x="5814850" y="3755371"/>
            <a:ext cx="1694675" cy="97965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/>
          <p:nvPr>
            <p:ph type="title"/>
          </p:nvPr>
        </p:nvSpPr>
        <p:spPr>
          <a:xfrm>
            <a:off x="1929175" y="1089550"/>
            <a:ext cx="844500" cy="4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28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1" name="Google Shape;111;p17"/>
          <p:cNvSpPr txBox="1"/>
          <p:nvPr>
            <p:ph type="title"/>
          </p:nvPr>
        </p:nvSpPr>
        <p:spPr>
          <a:xfrm>
            <a:off x="7433821" y="1134950"/>
            <a:ext cx="1695000" cy="4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2" name="Google Shape;112;p17"/>
          <p:cNvSpPr txBox="1"/>
          <p:nvPr>
            <p:ph type="title"/>
          </p:nvPr>
        </p:nvSpPr>
        <p:spPr>
          <a:xfrm>
            <a:off x="7458465" y="2606388"/>
            <a:ext cx="1695000" cy="4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3" name="Google Shape;113;p17"/>
          <p:cNvSpPr txBox="1"/>
          <p:nvPr>
            <p:ph type="title"/>
          </p:nvPr>
        </p:nvSpPr>
        <p:spPr>
          <a:xfrm>
            <a:off x="4361500" y="2620850"/>
            <a:ext cx="1491900" cy="4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4" name="Google Shape;114;p17"/>
          <p:cNvSpPr txBox="1"/>
          <p:nvPr>
            <p:ph type="title"/>
          </p:nvPr>
        </p:nvSpPr>
        <p:spPr>
          <a:xfrm>
            <a:off x="1929175" y="4113775"/>
            <a:ext cx="844500" cy="4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5" name="Google Shape;115;p17"/>
          <p:cNvSpPr txBox="1"/>
          <p:nvPr>
            <p:ph type="title"/>
          </p:nvPr>
        </p:nvSpPr>
        <p:spPr>
          <a:xfrm>
            <a:off x="4361500" y="1099400"/>
            <a:ext cx="808200" cy="4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6" name="Google Shape;116;p17"/>
          <p:cNvSpPr txBox="1"/>
          <p:nvPr>
            <p:ph type="title"/>
          </p:nvPr>
        </p:nvSpPr>
        <p:spPr>
          <a:xfrm>
            <a:off x="7458475" y="4113775"/>
            <a:ext cx="1695000" cy="4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7" name="Google Shape;117;p17"/>
          <p:cNvSpPr txBox="1"/>
          <p:nvPr>
            <p:ph type="title"/>
          </p:nvPr>
        </p:nvSpPr>
        <p:spPr>
          <a:xfrm>
            <a:off x="1929175" y="2611150"/>
            <a:ext cx="844500" cy="4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8" name="Google Shape;118;p17"/>
          <p:cNvSpPr txBox="1"/>
          <p:nvPr>
            <p:ph type="title"/>
          </p:nvPr>
        </p:nvSpPr>
        <p:spPr>
          <a:xfrm>
            <a:off x="4382575" y="4113775"/>
            <a:ext cx="1777200" cy="4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124D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348875" y="64025"/>
            <a:ext cx="770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Costs</a:t>
            </a:r>
            <a:endParaRPr b="1" sz="2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4" name="Google Shape;124;p18"/>
          <p:cNvPicPr preferRelativeResize="0"/>
          <p:nvPr/>
        </p:nvPicPr>
        <p:blipFill rotWithShape="1">
          <a:blip r:embed="rId3">
            <a:alphaModFix/>
          </a:blip>
          <a:srcRect b="0" l="0" r="0" t="7407"/>
          <a:stretch/>
        </p:blipFill>
        <p:spPr>
          <a:xfrm>
            <a:off x="1945138" y="64025"/>
            <a:ext cx="5253736" cy="498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124D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311700" y="2046625"/>
            <a:ext cx="8520600" cy="9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How to Hitchhike</a:t>
            </a:r>
            <a:endParaRPr b="1" sz="4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124D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Federal Law</a:t>
            </a:r>
            <a:endParaRPr b="1" sz="24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5" name="Google Shape;135;p20"/>
          <p:cNvSpPr txBox="1"/>
          <p:nvPr>
            <p:ph type="title"/>
          </p:nvPr>
        </p:nvSpPr>
        <p:spPr>
          <a:xfrm>
            <a:off x="311700" y="685900"/>
            <a:ext cx="8604900" cy="43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From the United States Uniform Vehicle Code</a:t>
            </a:r>
            <a:br>
              <a:rPr b="1"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11-507: “No person shall stand in a roadway for the purpose of soliciting a ride.”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Roadway definition: "Roadway" means that portion of a highway improved, designed or ordinarily used for vehicular travel, exclusive of the sidewalk, berm or shoulder. 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https://iamtraffic.org/wp-content/uploads/2013/01/UVC2000.pdf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124D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Legality Map</a:t>
            </a:r>
            <a:endParaRPr b="1" sz="24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9700" y="636725"/>
            <a:ext cx="5848330" cy="39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 txBox="1"/>
          <p:nvPr>
            <p:ph type="title"/>
          </p:nvPr>
        </p:nvSpPr>
        <p:spPr>
          <a:xfrm>
            <a:off x="2534063" y="4599000"/>
            <a:ext cx="3939600" cy="3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https://www.vox.com/2015/6/8/8737623/hitchhiking</a:t>
            </a:r>
            <a:endParaRPr b="1" sz="1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